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8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42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62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704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67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06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950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23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45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30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61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25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ierenwelzijnslessen.groenkennisnet.nl/display/koe/eten+en+drinken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tinyurl.com/melkgev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175" y="-481881"/>
            <a:ext cx="9716175" cy="7339881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-252536" y="186587"/>
            <a:ext cx="7560840" cy="1628800"/>
          </a:xfrm>
          <a:prstGeom prst="rect">
            <a:avLst/>
          </a:prstGeom>
          <a:solidFill>
            <a:schemeClr val="tx2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0" y="203272"/>
            <a:ext cx="6884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/>
              <a:t>Van gras tot melk</a:t>
            </a:r>
          </a:p>
          <a:p>
            <a:endParaRPr lang="nl-NL" b="1" dirty="0" smtClean="0"/>
          </a:p>
          <a:p>
            <a:pPr algn="ctr"/>
            <a:r>
              <a:rPr lang="nl-NL" b="1" dirty="0" smtClean="0"/>
              <a:t>Je gaat op zoek naar de manier waarop koeien van gras melk maken. Hoe doen ze dat?</a:t>
            </a:r>
          </a:p>
          <a:p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-252536" y="1988840"/>
            <a:ext cx="7591938" cy="2520280"/>
          </a:xfrm>
          <a:prstGeom prst="rect">
            <a:avLst/>
          </a:prstGeom>
          <a:solidFill>
            <a:schemeClr val="bg2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-36513" y="2132856"/>
            <a:ext cx="7521351" cy="2376264"/>
          </a:xfrm>
          <a:prstGeom prst="rect">
            <a:avLst/>
          </a:prstGeom>
          <a:solidFill>
            <a:schemeClr val="bg2">
              <a:lumMod val="5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Wat moet je doen?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Zoek plaatjes en informatie op internet met de volgende zoekwoorden: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uier, herkauwen, melk, koe</a:t>
            </a:r>
          </a:p>
          <a:p>
            <a:pPr algn="ctr"/>
            <a:endParaRPr lang="nl-NL" dirty="0" smtClean="0">
              <a:solidFill>
                <a:schemeClr val="tx1"/>
              </a:solidFill>
            </a:endParaRP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Tip: kijk op de volgende websites:</a:t>
            </a:r>
          </a:p>
          <a:p>
            <a:pPr algn="ctr"/>
            <a:r>
              <a:rPr lang="nl-NL" smtClean="0">
                <a:hlinkClick r:id="rId3"/>
              </a:rPr>
              <a:t>https://dierenwelzijnslessen.groenkennisnet.nl/display/koe/eten+en+drinken</a:t>
            </a:r>
            <a:endParaRPr lang="nl-NL" dirty="0" smtClean="0"/>
          </a:p>
          <a:p>
            <a:pPr algn="ctr"/>
            <a:r>
              <a:rPr lang="nl-NL" dirty="0" smtClean="0">
                <a:hlinkClick r:id="rId4"/>
              </a:rPr>
              <a:t>http://tinyurl.com/melkgeven</a:t>
            </a:r>
            <a:endParaRPr lang="nl-NL" dirty="0" smtClean="0"/>
          </a:p>
          <a:p>
            <a:pPr algn="ctr"/>
            <a:endParaRPr lang="nl-NL" dirty="0" smtClean="0"/>
          </a:p>
        </p:txBody>
      </p:sp>
      <p:sp>
        <p:nvSpPr>
          <p:cNvPr id="10" name="Tekstvak 9"/>
          <p:cNvSpPr txBox="1"/>
          <p:nvPr/>
        </p:nvSpPr>
        <p:spPr>
          <a:xfrm>
            <a:off x="-324544" y="5956739"/>
            <a:ext cx="7602905" cy="923330"/>
          </a:xfrm>
          <a:prstGeom prst="rect">
            <a:avLst/>
          </a:prstGeom>
          <a:solidFill>
            <a:srgbClr val="92D050">
              <a:alpha val="3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Opdracht:</a:t>
            </a:r>
          </a:p>
          <a:p>
            <a:pPr algn="ctr"/>
            <a:r>
              <a:rPr lang="nl-NL" dirty="0" smtClean="0"/>
              <a:t>Maak een PowerPointpresentatie van 5 dia’s waarin je uitlegt hoe koeien van gras melk maken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687" y="643272"/>
            <a:ext cx="888341" cy="98072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511" y="257700"/>
            <a:ext cx="1027176" cy="77114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362" y="-2722"/>
            <a:ext cx="964723" cy="72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77</Words>
  <Application>Microsoft Office PowerPoint</Application>
  <PresentationFormat>Diavoorstelling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Fontys Hogescholen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Smulders,Peter P.A.J.</dc:creator>
  <cp:lastModifiedBy>dr. Ir. E. van Erp-van der Kooij</cp:lastModifiedBy>
  <cp:revision>16</cp:revision>
  <dcterms:created xsi:type="dcterms:W3CDTF">2012-03-09T12:27:27Z</dcterms:created>
  <dcterms:modified xsi:type="dcterms:W3CDTF">2015-03-30T15:01:00Z</dcterms:modified>
</cp:coreProperties>
</file>